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2"/>
    <p:sldId id="257" r:id="rId3"/>
    <p:sldId id="259" r:id="rId4"/>
    <p:sldId id="270" r:id="rId5"/>
    <p:sldId id="271" r:id="rId6"/>
    <p:sldId id="272" r:id="rId7"/>
    <p:sldId id="279" r:id="rId8"/>
    <p:sldId id="274" r:id="rId9"/>
    <p:sldId id="273" r:id="rId10"/>
    <p:sldId id="258" r:id="rId11"/>
    <p:sldId id="275" r:id="rId12"/>
    <p:sldId id="276" r:id="rId13"/>
    <p:sldId id="277" r:id="rId14"/>
    <p:sldId id="278" r:id="rId15"/>
    <p:sldId id="269" r:id="rId16"/>
    <p:sldId id="266" r:id="rId17"/>
    <p:sldId id="261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K2D" panose="020B0604020202020204" charset="-34"/>
      <p:regular r:id="rId27"/>
      <p:bold r:id="rId28"/>
      <p:italic r:id="rId29"/>
      <p:boldItalic r:id="rId30"/>
    </p:embeddedFont>
    <p:embeddedFont>
      <p:font typeface="Readex Pro" panose="020B0604020202020204" charset="-7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9"/>
    <a:srgbClr val="1F5CAA"/>
    <a:srgbClr val="CCFFFF"/>
    <a:srgbClr val="00AFEF"/>
    <a:srgbClr val="FFFFFF"/>
    <a:srgbClr val="27ACE3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="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xmlns="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xmlns="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xmlns="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xmlns="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xmlns="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12/7/2024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406054" y="-45540"/>
            <a:ext cx="11205713" cy="1176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r>
              <a:rPr lang="en-US" sz="2800" b="0" dirty="0" smtClean="0"/>
              <a:t>TRƯỜNG ĐẠI HỌC CẦN THƠ</a:t>
            </a:r>
            <a:br>
              <a:rPr lang="en-US" sz="2800" b="0" dirty="0" smtClean="0"/>
            </a:br>
            <a:r>
              <a:rPr lang="en-US" sz="2800" b="0" dirty="0" smtClean="0"/>
              <a:t>TRƯỜNG CÔNG NGHỆ THÔNG TIN VÀ TRUYỀN THÔNG</a:t>
            </a:r>
            <a:endParaRPr lang="en-US" sz="2800" b="0" dirty="0"/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510560" y="1226116"/>
            <a:ext cx="11205713" cy="8917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LUẬN VĂN TỐT NGHIỆP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NGÀNH </a:t>
            </a:r>
            <a:r>
              <a:rPr lang="en-US" sz="2400" b="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CÔNG NGHỆ THÔNG TIN - CHUYÊN NGÀNH TIN </a:t>
            </a: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HỌC ỨNG DỤNG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10525" y="2331552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Đề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Tài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406054" y="2762823"/>
            <a:ext cx="1166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rPr>
              <a:t>XÂY DỰNG WEBSITE QUẢN LÝ PHÒNG KHÁM BỆNH TƯ NHÂN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560" y="4868128"/>
            <a:ext cx="2925801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Giảng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hướng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dẫn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TS.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Trần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Hoàng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Việt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59777" y="4682157"/>
            <a:ext cx="2656496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Sinh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thực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hiện</a:t>
            </a:r>
            <a:r>
              <a:rPr lang="en-US" sz="2000" b="1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  <a:endParaRPr lang="en-US" sz="2000" b="1" dirty="0" smtClean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Nguyễn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Phước</a:t>
            </a:r>
            <a:r>
              <a:rPr lang="en-US" sz="200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An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MSSV : B2014637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Khóa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46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pic>
        <p:nvPicPr>
          <p:cNvPr id="22" name="Picture 21" descr="C:\Users\DELL\AppData\Local\Microsoft\Windows\INetCache\Content.Word\CTU 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6" y="197567"/>
            <a:ext cx="1127760" cy="112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/>
          <p:cNvSpPr/>
          <p:nvPr/>
        </p:nvSpPr>
        <p:spPr>
          <a:xfrm>
            <a:off x="1232718" y="4082589"/>
            <a:ext cx="1001069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Developing A Private Medical Clinic Management Website</a:t>
            </a:r>
            <a:endParaRPr lang="en-US" sz="28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19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847" y="45251"/>
            <a:ext cx="4379867" cy="764646"/>
          </a:xfrm>
        </p:spPr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94" y="1001486"/>
            <a:ext cx="3585520" cy="522514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74" y="156754"/>
            <a:ext cx="3434149" cy="62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0" y="1158240"/>
            <a:ext cx="9921260" cy="5018723"/>
          </a:xfrm>
        </p:spPr>
      </p:pic>
    </p:spTree>
    <p:extLst>
      <p:ext uri="{BB962C8B-B14F-4D97-AF65-F5344CB8AC3E}">
        <p14:creationId xmlns:p14="http://schemas.microsoft.com/office/powerpoint/2010/main" val="12956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4" y="914399"/>
            <a:ext cx="9564876" cy="5079683"/>
          </a:xfrm>
        </p:spPr>
      </p:pic>
    </p:spTree>
    <p:extLst>
      <p:ext uri="{BB962C8B-B14F-4D97-AF65-F5344CB8AC3E}">
        <p14:creationId xmlns:p14="http://schemas.microsoft.com/office/powerpoint/2010/main" val="34779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3" y="457526"/>
            <a:ext cx="8622651" cy="5211754"/>
          </a:xfrm>
        </p:spPr>
      </p:pic>
    </p:spTree>
    <p:extLst>
      <p:ext uri="{BB962C8B-B14F-4D97-AF65-F5344CB8AC3E}">
        <p14:creationId xmlns:p14="http://schemas.microsoft.com/office/powerpoint/2010/main" val="21599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" y="1036319"/>
            <a:ext cx="10460903" cy="5140643"/>
          </a:xfrm>
        </p:spPr>
      </p:pic>
    </p:spTree>
    <p:extLst>
      <p:ext uri="{BB962C8B-B14F-4D97-AF65-F5344CB8AC3E}">
        <p14:creationId xmlns:p14="http://schemas.microsoft.com/office/powerpoint/2010/main" val="36862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r="1950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206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r="2715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1075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b="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b="3055"/>
          <a:stretch>
            <a:fillRect/>
          </a:stretch>
        </p:blipFill>
        <p:spPr>
          <a:xfrm>
            <a:off x="6712081" y="1360486"/>
            <a:ext cx="5479920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04581F-8973-0C84-291E-542AFB439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064DBEAB-3C67-BC6D-B59C-AC9B97F5F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vai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CẢM </a:t>
            </a:r>
            <a:r>
              <a:rPr lang="en-US" sz="9600" dirty="0"/>
              <a:t>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D5534-7827-4BC2-AA37-164B475A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75" y="179570"/>
            <a:ext cx="10029565" cy="1655762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ACE8DF-BE37-4B49-9A1D-4D0FC8ACB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566" y="1924595"/>
            <a:ext cx="10029565" cy="359664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Hiện</a:t>
            </a:r>
            <a:r>
              <a:rPr lang="en-US" dirty="0" smtClean="0"/>
              <a:t> nay, CNTT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.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kỉ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do nhu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chăm</a:t>
            </a:r>
            <a:r>
              <a:rPr lang="en-US" dirty="0" smtClean="0"/>
              <a:t> </a:t>
            </a:r>
            <a:r>
              <a:rPr lang="en-US" dirty="0" err="1" smtClean="0"/>
              <a:t>sóc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cao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68498"/>
            <a:ext cx="4571273" cy="2571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1" y="3768498"/>
            <a:ext cx="3770753" cy="26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“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”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đem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,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nhanh </a:t>
            </a: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trong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kỷ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2934786"/>
            <a:ext cx="4990012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website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load </a:t>
            </a:r>
            <a:r>
              <a:rPr lang="en-US" dirty="0" err="1" smtClean="0"/>
              <a:t>chậm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xem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khi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website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sau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Giao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cho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nhanh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3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940"/>
          <a:stretch>
            <a:fillRect/>
          </a:stretch>
        </p:blipFill>
        <p:spPr>
          <a:xfrm>
            <a:off x="329912" y="1162050"/>
            <a:ext cx="3368256" cy="194945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1616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357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b="1" dirty="0" smtClean="0"/>
              <a:t>Back-End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b="1" dirty="0" smtClean="0"/>
              <a:t>Front-End</a:t>
            </a:r>
            <a:endParaRPr lang="en-US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Sở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90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0070C0"/>
                </a:solidFill>
              </a:rPr>
              <a:t>Công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Nghệ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Sử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Dụng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vãng</a:t>
            </a:r>
            <a:r>
              <a:rPr lang="en-US" dirty="0" smtClean="0"/>
              <a:t> lai</a:t>
            </a:r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4" y="2508477"/>
            <a:ext cx="6521753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5"/>
            <a:ext cx="5466806" cy="63010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1" y="1306285"/>
            <a:ext cx="5450693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4653</TotalTime>
  <Words>342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Barlow</vt:lpstr>
      <vt:lpstr>Arial</vt:lpstr>
      <vt:lpstr>Wingdings</vt:lpstr>
      <vt:lpstr>K2D</vt:lpstr>
      <vt:lpstr>Readex Pro</vt:lpstr>
      <vt:lpstr>Office Theme</vt:lpstr>
      <vt:lpstr>PowerPoint Presentation</vt:lpstr>
      <vt:lpstr>Nội Dung Báo Cáo</vt:lpstr>
      <vt:lpstr>Giới Thiệu Đề Tài</vt:lpstr>
      <vt:lpstr>Giới Thiệu Đề Tài</vt:lpstr>
      <vt:lpstr>Lịch Sử Giải Quyết Vấn Đề</vt:lpstr>
      <vt:lpstr>Yêu Cầu Cần Đạt</vt:lpstr>
      <vt:lpstr>Công Nghệ Sử Dụng</vt:lpstr>
      <vt:lpstr>Thiết kế và giải pháp</vt:lpstr>
      <vt:lpstr>Thiết Kế và Giải Pháp</vt:lpstr>
      <vt:lpstr>Flowchart</vt:lpstr>
      <vt:lpstr>Kết Quả Đạt Được</vt:lpstr>
      <vt:lpstr>PowerPoint Presentation</vt:lpstr>
      <vt:lpstr>PowerPoint Presentation</vt:lpstr>
      <vt:lpstr>PowerPoint Presentation</vt:lpstr>
      <vt:lpstr>PowerPoint Presentation</vt:lpstr>
      <vt:lpstr>Demo chương trình</vt:lpstr>
      <vt:lpstr>CẢM ƠN</vt:lpstr>
    </vt:vector>
  </TitlesOfParts>
  <Company>Can 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Microsoft account</cp:lastModifiedBy>
  <cp:revision>242</cp:revision>
  <dcterms:created xsi:type="dcterms:W3CDTF">2022-07-01T08:15:51Z</dcterms:created>
  <dcterms:modified xsi:type="dcterms:W3CDTF">2024-12-07T09:54:50Z</dcterms:modified>
</cp:coreProperties>
</file>